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714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640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412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305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36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185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665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089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888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625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3795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247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175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04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357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43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60A99-54DB-40C5-851F-9533AAA75E04}" type="datetimeFigureOut">
              <a:rPr lang="ru-RU" smtClean="0"/>
              <a:t>пт 24.03.17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505BFA8-6640-4BD8-8457-406147721A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57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522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3658" y="0"/>
            <a:ext cx="12722640" cy="738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17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0" y="0"/>
            <a:ext cx="10303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7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0" y="0"/>
            <a:ext cx="10303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02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0" y="0"/>
            <a:ext cx="10303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47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0" y="0"/>
            <a:ext cx="10303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69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0" y="0"/>
            <a:ext cx="10303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62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0" y="0"/>
            <a:ext cx="10303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23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Алия</dc:creator>
  <cp:lastModifiedBy>Алия</cp:lastModifiedBy>
  <cp:revision>1</cp:revision>
  <dcterms:created xsi:type="dcterms:W3CDTF">2017-03-24T07:41:38Z</dcterms:created>
  <dcterms:modified xsi:type="dcterms:W3CDTF">2017-03-24T07:49:18Z</dcterms:modified>
</cp:coreProperties>
</file>